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5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D7BC74"/>
    <a:srgbClr val="4C7488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15203" y="2163880"/>
                <a:ext cx="118498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+ 1.6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33</cp:revision>
  <dcterms:created xsi:type="dcterms:W3CDTF">2021-07-18T10:06:14Z</dcterms:created>
  <dcterms:modified xsi:type="dcterms:W3CDTF">2021-07-28T22:13:56Z</dcterms:modified>
</cp:coreProperties>
</file>